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E82AE6-BAF2-4B47-9E22-A18601933AF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8EE3698-46E2-4AB1-976E-9DA723FAB75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A58E531-134A-486A-98B6-EF11815E832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94C712-37A8-42DA-A3A3-293565AA93C6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5CA26A3-5A5D-41AC-9892-6C52941197A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CC140F0-FC5F-413A-8E5B-43C5DEF43E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BBBA7E-9B1E-4575-81E1-E6B41CC2FB9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5966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4A5B9B-8B88-4F80-BCBE-45D65DD152C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874B525-CFC3-429C-9CF6-A76359D474C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2005D22-8E57-4CD5-8A08-04CD7545908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6FA7A4-131D-4985-AA20-CE992D15CDD9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77A058D-AB46-4D82-87E0-73693362E95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4C2B7C8-A617-43EE-8229-EEB2582816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A00A2B-3C65-4232-B640-A07191B8E28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652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A7C4302-6328-48B5-B19F-194CC499E169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8A55EC6-DCDD-4C09-9442-11309D23079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608062B-05FA-4159-95BD-041FCFA1CFA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599529-ED47-4460-B366-949449CD4C01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582CF9-0F9D-4801-9249-7241D37CF5E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019647D-0F40-4C22-8AE3-66A915B55C2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7CF8E2-F274-4FC7-8D2E-34FE0722EAE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85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C7D9A7-4CF7-4A1D-BD0D-C58F4973B92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BC2AFAE-49D1-42B0-A3E2-EFCE981C37B5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03DE2FE-3B01-471E-9DC8-F772927A94E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DBAF06-C1CE-4CAD-8950-319DC260788B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F879C46-19CA-495E-9454-DFFC67779A8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03EC9E7-0E10-4F0D-9DAE-2E855F3A29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78E7BF-08DF-4AD5-A5CF-96F9A6CA395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77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2124A6-BF02-4C4C-9BCA-5CC397CA270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2E50760-5A96-4A44-B544-AF3E882AF5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B9A4047-EB31-40EA-9CC1-88B42B2ED31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F85D3C-88A1-4BB8-B8C6-0B11E62B764D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93D3D66-6432-443C-A10C-EBE73FFCEA7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8B7DAD3-A62D-4DB6-ACC6-F5A675FA54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1ECEB7-58A3-46DE-83DB-C3135625991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97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F64B6D-2181-4BE8-8191-A5FF26CAFF5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3DCCA04-DD74-42CE-8127-CDFDF00F41B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C774B26-CAB1-4EFD-9D8D-9D1E408C3CE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50E8AA8-ECA7-4E53-B97C-925A482F55B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97B688-676A-41CC-BCEB-DE58C860E302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F5659C7-31EE-4EDB-97BC-4929DD503CD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3DF6329-4496-459A-AD9F-5FDC2C22AD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B50E7B-4CE1-4508-88A5-499C2B86D2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00888D-EB8F-4C70-A792-C260A0D644D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359060A-E8B2-4CA6-A2A0-D0C2B86F6E7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0A59156-B15C-4041-A7AE-CB39E8F1457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800BACA1-417D-4167-8B10-898B9007A970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EF38A9A-6DB8-4A31-88EE-CB6FBE39385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BD1B4AB-BDBE-4D68-B3D4-80AFAFB71B7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DA445D-82FC-40D6-8B15-0E52813856E0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C156E50-C85F-47EA-B83E-08286527CBF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9ADCA83-55EC-4276-B276-DDE50C2D2B6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BEE89D-F711-46A6-9FAF-54C7BD670B2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76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981051-61CA-480E-B47D-4F81362653B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2F7FDCD-C4F5-4866-8D21-63756501429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CC478F-F73D-4127-B3FE-B18B148A1C07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5905B86-BA2E-4601-AD20-A351C70113A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FD65E7F-1386-4442-8CB1-F6754CEEEA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1CE42E-351C-43CF-9C18-9345EE5A3DF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636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9A73286-58EF-4F0C-9721-1B540284878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94B934-12E6-45D5-B07B-8D6FD83F0B13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B4F3D91-9FE4-4AD4-BAEE-CAB8EFAC77B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C75F26B-1D1D-448A-B0AD-D6C141D7276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EB75C5-73D1-494A-9C1B-BF36F1C9DD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8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FC9161-6871-4132-863F-5D03BF70F36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F352FCD-601D-49B4-A8B6-734B517A853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041EAE9-A237-4C0D-909B-D5CE52185AA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9EF0668-D339-4742-8EB8-5423C3300C2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F9D045-2D8C-40B8-BF2D-D808D93CD701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CD57B00-E527-4A0B-9E77-0B6E1BDCB87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7DFEBE0-EF5C-48ED-B5A8-77622AF90E1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B36D55-9CB0-41AC-B2C0-79937D64C52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81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67E3F55-3BE2-42A8-A44C-9862BE595F5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B7FE103-EB56-4254-81A8-47CA20986D54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US" sz="3200"/>
            </a:lvl1pPr>
          </a:lstStyle>
          <a:p>
            <a:pPr lvl="0"/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6F4C7D8-958A-472C-BA2C-89C19CEB335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0F091FB-3E3E-4458-B1A7-4ED2E486005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09ABB1-70EE-4F5F-943D-590A44038D2A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27DC38E-1BEC-4030-99EC-EA2A9BBDE19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356D1D1-5F36-4BA9-A3A4-8EF587234B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ECE819-E4F2-43EF-9BA3-36041B2148F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7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928187C-D5B1-46A4-A677-49F05E0A9F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1B96F1B-E762-4FE7-A307-B53AB512E1A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3BB0223-0F92-46FA-AD5F-1E580341E76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D51E836-099F-4FEB-8B16-EE27C35664A4}" type="datetime1">
              <a:rPr lang="en-US"/>
              <a:pPr lvl="0"/>
              <a:t>7/20/2022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C3139AC-1419-4FB2-818F-25E94B866911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F269FA3-8571-426F-93A7-76B94B40D33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2111454C-29FA-4E9C-91AC-B1BB4CDD0456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Calibri Light"/>
          <a:ea typeface="新細明體" pitchFamily="18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1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1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3">
            <a:extLst>
              <a:ext uri="{FF2B5EF4-FFF2-40B4-BE49-F238E27FC236}">
                <a16:creationId xmlns:a16="http://schemas.microsoft.com/office/drawing/2014/main" id="{58705967-5058-4284-A351-938425F739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2386" y="5486400"/>
            <a:ext cx="2053120" cy="106244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矩形 4">
            <a:extLst>
              <a:ext uri="{FF2B5EF4-FFF2-40B4-BE49-F238E27FC236}">
                <a16:creationId xmlns:a16="http://schemas.microsoft.com/office/drawing/2014/main" id="{93463996-4D3E-4929-8CCE-7FC67547C08C}"/>
              </a:ext>
            </a:extLst>
          </p:cNvPr>
          <p:cNvSpPr/>
          <p:nvPr/>
        </p:nvSpPr>
        <p:spPr>
          <a:xfrm>
            <a:off x="1453804" y="2301361"/>
            <a:ext cx="8823676" cy="2246772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 Ligh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簡報檔案版型請依據團隊需求設計</a:t>
            </a: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 Ligh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簡報首頁請務必鍵入課程名稱，議題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/SGD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對應名稱，參賽者團隊全員姓名及任職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/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就讀校名</a:t>
            </a: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 Ligh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請務必保留右下角領域中心視覺圖於簡報首頁</a:t>
            </a: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 Ligh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除首頁外，總簡報頁面不可以超過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10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頁</a:t>
            </a: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 Ligh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請將本簡報檔名儲存為 附件三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 (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在職雙語簡報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)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主要任務設計者全名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_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課程名稱如：王恆亮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_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無家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5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年，我家</a:t>
            </a: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5</a:t>
            </a:r>
            <a:r>
              <a: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年</a:t>
            </a: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93</Words>
  <Application>Microsoft Office PowerPoint</Application>
  <PresentationFormat>寬螢幕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20</cp:revision>
  <dcterms:created xsi:type="dcterms:W3CDTF">2022-05-05T14:14:14Z</dcterms:created>
  <dcterms:modified xsi:type="dcterms:W3CDTF">2022-07-20T02:47:53Z</dcterms:modified>
</cp:coreProperties>
</file>