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Alatsi</vt:lpstr>
      <vt:lpstr>等线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Open Sans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2024-02-15T04:00:02Z</dcterms:modified>
</cp:coreProperties>
</file>