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8A72E8-7EED-4853-940D-291CCEFCF6F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99B62E5-AF48-4C46-9C36-21BE41902CC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3F20DF-AA05-49B0-B8A4-7E27CE7D96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E340B6-BB41-4234-B1BB-2C4CED5AE80B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A69C94-03A7-4DB4-83DA-EEC9F83A30C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92902D-92C2-4DE7-8F0C-5CDD025010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5BCB54-FD33-48E5-8E2D-B43AC30C46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297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22FF6C-DDCF-4E08-9DDB-86667C38EE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F63E0D6-AB60-410D-BBF8-96633EA211E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978883-3413-4EFC-AE08-122921E8D8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FF58A6-5E29-48FF-87C1-E21D95990D3F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CAD86F-B32F-488C-884C-36280A6463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A70BDB-77A0-4027-8EF4-0128402451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876622-837D-489E-A408-C504C7DD7A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3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C9B6BAB-C585-46E0-B052-11FF29A81D1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09CBD85-F8DA-4398-A547-4CE24C91E8F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41681E-99E9-4D53-997F-BDEC2A6C46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A72A81-E720-43DD-B3AF-8E2C8634F688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A2DD62-6770-4520-B113-72F4F68030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48AA79-8A0E-4455-87AC-30AEDDBA57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BDB7B5-16CD-44A6-A369-9072CC1F21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8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B15C80-26AF-49A7-BD99-A8BF2B1ABA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6637EA-AC44-414B-8179-821A5976072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862B1F-39FD-4476-B839-63F019F4EC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D6FFA6-6B35-4EDF-840F-014BC89762B2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535737-BA06-4102-B2AE-AC8223BD6A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412346-0D44-4F87-8FAC-C0F6145641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95B986-FDFB-4453-A74B-4440941758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6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81A1D9-942B-4B59-82C2-68930DFB6E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B26E03D-F74E-442F-BDA5-61B52C4B8C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95A073-8CC3-49D1-899A-F818414461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33FB20-6BEA-40F2-B5A8-08DB1DD9DE13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536F99-376C-446A-9CC5-BD949941AF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38F2F9-F868-4904-AEC6-130A52F4FB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6EDDF9-19B0-4B0E-A4BC-C8757E59D5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8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8D17D9-EBD1-4663-9EBA-20F5B590C7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C06DF2-9EDE-442E-8302-980AF44E7AC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D5C33DE-C62D-4019-939F-64B9E196734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36BB47-E954-4A0A-B38C-5D4441CA4D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4CF88D-4C43-4322-A5E1-BA6BC518F0F9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42C942C-9208-4ED8-BF19-13EFBCD528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8B1568-9FDE-4204-9E77-09BD029690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08628F-0D20-4FCA-90DC-3ADD484D90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4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DC509A-72EB-4AD7-8CBE-4337946CC1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5DA669-6BC0-49FE-8C20-6D09F7004B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DBA6C13-AA66-470D-B23F-10692B96168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00677B5-021A-44FE-80D7-18A6F36AD83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0394B7D-07D4-4F41-B3E6-99BE28258F26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6CB23FB-3C51-4747-96F9-D11A9B9273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8CC798-21F1-4CB3-B7AC-EAD2006D2552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1601283-399A-410F-86A4-F105649DF0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FE1EC8A-1C46-4EE7-9F1C-7711EB3861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6A6694-84BF-4BA3-844B-2879A7A739B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59368A-1B45-4DD3-A5D4-0AD1E48B73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60F7720-061A-421F-88CA-229C6FA903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A2C4A2-3515-4BF2-AAFA-A26BA003D6B2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4842776-6D3E-4A73-BF52-78E0418D51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BC35734-52BC-487A-8C11-40DBE78F8C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55A979-1A2F-4755-B5DF-45597FFB97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2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90DD485-497B-465F-B331-E14937A174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ACF605-F3FC-4A5C-B652-AF7A87192C35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A26B283-5087-4B0E-8E21-8EE3F1D7D5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71A8B40-FB63-48DA-8A25-D6EAD217B6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83D95C-D5F9-4B33-ACEB-B96422544B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2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B4F5DE-E75F-42A5-9CA3-07C78AA30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DDFFC0-EEFA-4CC7-8545-824722738BA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27D45E4-EC7F-4763-95FC-05DFBBC2277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65B6FC3-7EF0-4E44-809E-12BDAF74CD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562EED-2FB0-4EF7-833E-5E669AF78E67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B43C39-E744-4380-A9D9-6EFEDBE204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0383C05-2F82-4A48-81F1-D2F66E1400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7AA1DC-61C6-4821-B6E3-9133F9E84CF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0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2F887-EBB5-439C-97B7-A7EF7D2DB8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A0038AA-8563-43E6-B566-868DEB18740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EA4AD9-9382-48C0-88A0-92CE621A2C5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386033-D2B4-4FBE-9CE3-9F70919525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FDA62-5C0A-4BE1-A594-1DD69D96EAD6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3E1CDD-4B18-451A-8F72-AB9B867962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9AD9B0-3FFC-4FAA-A50B-0F6D0A816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4E074-F297-47BD-AFBD-A01A2FC5FD0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8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0D8EC5D-7E34-45E5-857D-DD9912FFCA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D5CAEE-EF03-406E-9B9A-199F5E7E06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F20492-3ECC-4C36-A9D5-643C90F024E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5B4062C-BC55-4B7E-B26A-D2BF14533A00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5078D9-4C2D-48A7-83D8-AC3D7C4C011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1A678E-71E0-4558-A4E3-0CC4CBBDCCE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BBA6EF0-82E0-4218-93A1-0BF23E1EAB4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 Light"/>
          <a:ea typeface="新細明體" pitchFamily="18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3">
            <a:extLst>
              <a:ext uri="{FF2B5EF4-FFF2-40B4-BE49-F238E27FC236}">
                <a16:creationId xmlns:a16="http://schemas.microsoft.com/office/drawing/2014/main" id="{3F8B2624-0F15-41A8-B422-723549D77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386" y="5486400"/>
            <a:ext cx="2053120" cy="106244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矩形 4">
            <a:extLst>
              <a:ext uri="{FF2B5EF4-FFF2-40B4-BE49-F238E27FC236}">
                <a16:creationId xmlns:a16="http://schemas.microsoft.com/office/drawing/2014/main" id="{7E49E385-859D-4AEB-AECD-5B9379CF9C3C}"/>
              </a:ext>
            </a:extLst>
          </p:cNvPr>
          <p:cNvSpPr/>
          <p:nvPr/>
        </p:nvSpPr>
        <p:spPr>
          <a:xfrm>
            <a:off x="1453804" y="2301361"/>
            <a:ext cx="8823676" cy="224677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簡報檔案版型請依據團隊需求設計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簡報首頁請務必鍵入課程名稱，議題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/SGD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對應名稱，參賽者團隊全員姓名及任職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就讀校名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請務必保留右下角領域中心視覺圖於簡報首頁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除首頁外，總簡報頁面不可以超過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10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頁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請將本簡報檔名儲存為 附件三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在職英語簡報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主要任務設計者全名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_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課程名稱如：王恆亮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_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無家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5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年，我家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5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年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92</Words>
  <Application>Microsoft Office PowerPoint</Application>
  <PresentationFormat>寬螢幕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21</cp:revision>
  <dcterms:created xsi:type="dcterms:W3CDTF">2022-05-05T14:14:14Z</dcterms:created>
  <dcterms:modified xsi:type="dcterms:W3CDTF">2022-07-20T02:48:26Z</dcterms:modified>
</cp:coreProperties>
</file>