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88A72E8-7EED-4853-940D-291CCEFCF6F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F99B62E5-AF48-4C46-9C36-21BE41902CC5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zh-TW"/>
              <a:t>按一下以編輯母片副標題樣式</a:t>
            </a:r>
            <a:endParaRPr 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E3F20DF-AA05-49B0-B8A4-7E27CE7D964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E340B6-BB41-4234-B1BB-2C4CED5AE80B}" type="datetime1">
              <a:rPr lang="en-US"/>
              <a:pPr lvl="0"/>
              <a:t>7/20/2022</a:t>
            </a:fld>
            <a:endParaRPr 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1A69C94-03A7-4DB4-83DA-EEC9F83A30C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592902D-92C2-4DE7-8F0C-5CDD025010D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55BCB54-FD33-48E5-8E2D-B43AC30C469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129726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722FF6C-DDCF-4E08-9DDB-86667C38EE1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5F63E0D6-AB60-410D-BBF8-96633EA211E9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2978883-3413-4EFC-AE08-122921E8D87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DFF58A6-5E29-48FF-87C1-E21D95990D3F}" type="datetime1">
              <a:rPr lang="en-US"/>
              <a:pPr lvl="0"/>
              <a:t>7/20/2022</a:t>
            </a:fld>
            <a:endParaRPr 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6CAD86F-B32F-488C-884C-36280A64630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1A70BDB-77A0-4027-8EF4-01284024515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876622-837D-489E-A408-C504C7DD7AA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336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0C9B6BAB-C585-46E0-B052-11FF29A81D1C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B09CBD85-F8DA-4398-A547-4CE24C91E8F6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441681E-99E9-4D53-997F-BDEC2A6C467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4A72A81-E720-43DD-B3AF-8E2C8634F688}" type="datetime1">
              <a:rPr lang="en-US"/>
              <a:pPr lvl="0"/>
              <a:t>7/20/2022</a:t>
            </a:fld>
            <a:endParaRPr 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CA2DD62-6770-4520-B113-72F4F680306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648AA79-8A0E-4455-87AC-30AEDDBA573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6BDB7B5-16CD-44A6-A369-9072CC1F216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588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BB15C80-26AF-49A7-BD99-A8BF2B1ABA2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36637EA-AC44-414B-8179-821A59760725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7862B1F-39FD-4476-B839-63F019F4EC0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2D6FFA6-6B35-4EDF-840F-014BC89762B2}" type="datetime1">
              <a:rPr lang="en-US"/>
              <a:pPr lvl="0"/>
              <a:t>7/20/2022</a:t>
            </a:fld>
            <a:endParaRPr 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5535737-BA06-4102-B2AE-AC8223BD6AF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1412346-0D44-4F87-8FAC-C0F6145641E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295B986-FDFB-4453-A74B-44409417584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461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081A1D9-942B-4B59-82C2-68930DFB6E9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2B26E03D-F74E-442F-BDA5-61B52C4B8C0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zh-TW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D95A073-8CC3-49D1-899A-F8184144610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233FB20-6BEA-40F2-B5A8-08DB1DD9DE13}" type="datetime1">
              <a:rPr lang="en-US"/>
              <a:pPr lvl="0"/>
              <a:t>7/20/2022</a:t>
            </a:fld>
            <a:endParaRPr 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4536F99-376C-446A-9CC5-BD949941AF6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538F2F9-F868-4904-AEC6-130A52F4FB9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46EDDF9-19B0-4B0E-A4BC-C8757E59D51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286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18D17D9-EBD1-4663-9EBA-20F5B590C72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8C06DF2-9EDE-442E-8302-980AF44E7AC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FD5C33DE-C62D-4019-939F-64B9E196734C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4136BB47-E954-4A0A-B38C-5D4441CA4DA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84CF88D-4C43-4322-A5E1-BA6BC518F0F9}" type="datetime1">
              <a:rPr lang="en-US"/>
              <a:pPr lvl="0"/>
              <a:t>7/20/2022</a:t>
            </a:fld>
            <a:endParaRPr 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C42C942C-9208-4ED8-BF19-13EFBCD5288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358B1568-9FDE-4204-9E77-09BD0296900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608628F-0D20-4FCA-90DC-3ADD484D905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141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8DC509A-72EB-4AD7-8CBE-4337946CC1D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F45DA669-6BC0-49FE-8C20-6D09F7004BD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zh-TW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1DBA6C13-AA66-470D-B23F-10692B961686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200677B5-021A-44FE-80D7-18A6F36AD83D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zh-TW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20394B7D-07D4-4F41-B3E6-99BE28258F26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D6CB23FB-3C51-4747-96F9-D11A9B92732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D8CC798-21F1-4CB3-B7AC-EAD2006D2552}" type="datetime1">
              <a:rPr lang="en-US"/>
              <a:pPr lvl="0"/>
              <a:t>7/20/2022</a:t>
            </a:fld>
            <a:endParaRPr 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A1601283-399A-410F-86A4-F105649DF0A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0FE1EC8A-1C46-4EE7-9F1C-7711EB38617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D6A6694-84BF-4BA3-844B-2879A7A739B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487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459368A-1B45-4DD3-A5D4-0AD1E48B737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460F7720-061A-421F-88CA-229C6FA9032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CA2C4A2-3515-4BF2-AAFA-A26BA003D6B2}" type="datetime1">
              <a:rPr lang="en-US"/>
              <a:pPr lvl="0"/>
              <a:t>7/20/2022</a:t>
            </a:fld>
            <a:endParaRPr 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74842776-6D3E-4A73-BF52-78E0418D517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5BC35734-52BC-487A-8C11-40DBE78F8CB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855A979-1A2F-4755-B5DF-45597FFB974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524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F90DD485-497B-465F-B331-E14937A174C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6ACF605-F3FC-4A5C-B652-AF7A87192C35}" type="datetime1">
              <a:rPr lang="en-US"/>
              <a:pPr lvl="0"/>
              <a:t>7/20/2022</a:t>
            </a:fld>
            <a:endParaRPr 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CA26B283-5087-4B0E-8E21-8EE3F1D7D59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171A8B40-FB63-48DA-8A25-D6EAD217B64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C83D95C-D5F9-4B33-ACEB-B96422544B5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223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6B4F5DE-E75F-42A5-9CA3-07C78AA30D1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FDDFFC0-EEFA-4CC7-8545-824722738BAF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zh-TW"/>
              <a:t>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C27D45E4-EC7F-4763-95FC-05DFBBC2277D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zh-TW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65B6FC3-7EF0-4E44-809E-12BDAF74CD9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B562EED-2FB0-4EF7-833E-5E669AF78E67}" type="datetime1">
              <a:rPr lang="en-US"/>
              <a:pPr lvl="0"/>
              <a:t>7/20/2022</a:t>
            </a:fld>
            <a:endParaRPr 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1DB43C39-E744-4380-A9D9-6EFEDBE2046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20383C05-2F82-4A48-81F1-D2F66E14001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D7AA1DC-61C6-4821-B6E3-9133F9E84CF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709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F12F887-EBB5-439C-97B7-A7EF7D2DB81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3A0038AA-8563-43E6-B566-868DEB187400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lang="en-US" sz="3200"/>
            </a:lvl1pPr>
          </a:lstStyle>
          <a:p>
            <a:pPr lvl="0"/>
            <a:endParaRPr 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24EA4AD9-9382-48C0-88A0-92CE621A2C58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zh-TW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3386033-D2B4-4FBE-9CE3-9F709195259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EAFDA62-5C0A-4BE1-A594-1DD69D96EAD6}" type="datetime1">
              <a:rPr lang="en-US"/>
              <a:pPr lvl="0"/>
              <a:t>7/20/2022</a:t>
            </a:fld>
            <a:endParaRPr 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03E1CDD-4B18-451A-8F72-AB9B8679621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79AD9B0-3FFC-4FAA-A50B-0F6D0A816E7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414E074-F297-47BD-AFBD-A01A2FC5FD0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882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B0D8EC5D-7E34-45E5-857D-DD9912FFCA8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31D5CAEE-EF03-406E-9B9A-199F5E7E060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zh-TW"/>
              <a:t>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6F20492-3ECC-4C36-A9D5-643C90F024E4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95B4062C-BC55-4B7E-B26A-D2BF14533A00}" type="datetime1">
              <a:rPr lang="en-US"/>
              <a:pPr lvl="0"/>
              <a:t>7/20/2022</a:t>
            </a:fld>
            <a:endParaRPr 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25078D9-4C2D-48A7-83D8-AC3D7C4C0114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01A678E-71E0-4558-A4E3-0CC4CBBDCCEE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9BBA6EF0-82E0-4218-93A1-0BF23E1EAB4C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zh-TW" sz="4400" b="0" i="0" u="none" strike="noStrike" kern="1200" cap="none" spc="0" baseline="0">
          <a:solidFill>
            <a:srgbClr val="000000"/>
          </a:solidFill>
          <a:uFillTx/>
          <a:latin typeface="Calibri Light"/>
          <a:ea typeface="新細明體" pitchFamily="18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zh-TW" sz="2800" b="0" i="0" u="none" strike="noStrike" kern="1200" cap="none" spc="0" baseline="0">
          <a:solidFill>
            <a:srgbClr val="000000"/>
          </a:solidFill>
          <a:uFillTx/>
          <a:latin typeface="Calibri"/>
          <a:ea typeface="新細明體" pitchFamily="18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zh-TW" sz="2400" b="0" i="0" u="none" strike="noStrike" kern="1200" cap="none" spc="0" baseline="0">
          <a:solidFill>
            <a:srgbClr val="000000"/>
          </a:solidFill>
          <a:uFillTx/>
          <a:latin typeface="Calibri"/>
          <a:ea typeface="新細明體" pitchFamily="18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zh-TW" sz="2000" b="0" i="0" u="none" strike="noStrike" kern="1200" cap="none" spc="0" baseline="0">
          <a:solidFill>
            <a:srgbClr val="000000"/>
          </a:solidFill>
          <a:uFillTx/>
          <a:latin typeface="Calibri"/>
          <a:ea typeface="新細明體" pitchFamily="18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zh-TW" sz="1800" b="0" i="0" u="none" strike="noStrike" kern="1200" cap="none" spc="0" baseline="0">
          <a:solidFill>
            <a:srgbClr val="000000"/>
          </a:solidFill>
          <a:uFillTx/>
          <a:latin typeface="Calibri"/>
          <a:ea typeface="新細明體" pitchFamily="18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zh-TW" sz="1800" b="0" i="0" u="none" strike="noStrike" kern="1200" cap="none" spc="0" baseline="0">
          <a:solidFill>
            <a:srgbClr val="000000"/>
          </a:solidFill>
          <a:uFillTx/>
          <a:latin typeface="Calibri"/>
          <a:ea typeface="新細明體" pitchFamily="18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3">
            <a:extLst>
              <a:ext uri="{FF2B5EF4-FFF2-40B4-BE49-F238E27FC236}">
                <a16:creationId xmlns:a16="http://schemas.microsoft.com/office/drawing/2014/main" id="{3F8B2624-0F15-41A8-B422-723549D77E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22386" y="5486400"/>
            <a:ext cx="2053120" cy="106244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矩形 4">
            <a:extLst>
              <a:ext uri="{FF2B5EF4-FFF2-40B4-BE49-F238E27FC236}">
                <a16:creationId xmlns:a16="http://schemas.microsoft.com/office/drawing/2014/main" id="{7E49E385-859D-4AEB-AECD-5B9379CF9C3C}"/>
              </a:ext>
            </a:extLst>
          </p:cNvPr>
          <p:cNvSpPr/>
          <p:nvPr/>
        </p:nvSpPr>
        <p:spPr>
          <a:xfrm>
            <a:off x="1453804" y="2301361"/>
            <a:ext cx="8823676" cy="2246772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 Light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2000" b="0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簡報檔案版型請依據團隊需求設計</a:t>
            </a:r>
            <a:endParaRPr lang="en-US" sz="2000" b="0" i="0" u="none" strike="noStrike" kern="1200" cap="none" spc="0" baseline="0">
              <a:solidFill>
                <a:srgbClr val="000000"/>
              </a:solidFill>
              <a:uFillTx/>
              <a:latin typeface="微軟正黑體" pitchFamily="34"/>
              <a:ea typeface="微軟正黑體" pitchFamily="34"/>
            </a:endParaRP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 Light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2000" b="0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簡報首頁請務必鍵入課程名稱，議題</a:t>
            </a:r>
            <a:r>
              <a:rPr lang="en-US" sz="2000" b="0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/SGD</a:t>
            </a:r>
            <a:r>
              <a:rPr lang="zh-TW" sz="2000" b="0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對應名稱，參賽者團隊全員姓名及任職</a:t>
            </a:r>
            <a:r>
              <a:rPr lang="en-US" sz="2000" b="0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/</a:t>
            </a:r>
            <a:r>
              <a:rPr lang="zh-TW" sz="2000" b="0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就讀校名</a:t>
            </a:r>
            <a:endParaRPr lang="en-US" sz="2000" b="0" i="0" u="none" strike="noStrike" kern="1200" cap="none" spc="0" baseline="0">
              <a:solidFill>
                <a:srgbClr val="000000"/>
              </a:solidFill>
              <a:uFillTx/>
              <a:latin typeface="微軟正黑體" pitchFamily="34"/>
              <a:ea typeface="微軟正黑體" pitchFamily="34"/>
            </a:endParaRP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 Light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2000" b="0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請務必保留右下角領域中心視覺圖於簡報首頁</a:t>
            </a:r>
            <a:endParaRPr lang="en-US" sz="2000" b="0" i="0" u="none" strike="noStrike" kern="1200" cap="none" spc="0" baseline="0">
              <a:solidFill>
                <a:srgbClr val="000000"/>
              </a:solidFill>
              <a:uFillTx/>
              <a:latin typeface="微軟正黑體" pitchFamily="34"/>
              <a:ea typeface="微軟正黑體" pitchFamily="34"/>
            </a:endParaRP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 Light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2000" b="0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除首頁外，總簡報頁面不可以超過</a:t>
            </a:r>
            <a:r>
              <a:rPr lang="en-US" sz="2000" b="0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10</a:t>
            </a:r>
            <a:r>
              <a:rPr lang="zh-TW" sz="2000" b="0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頁</a:t>
            </a:r>
            <a:endParaRPr lang="en-US" sz="2000" b="0" i="0" u="none" strike="noStrike" kern="1200" cap="none" spc="0" baseline="0">
              <a:solidFill>
                <a:srgbClr val="000000"/>
              </a:solidFill>
              <a:uFillTx/>
              <a:latin typeface="微軟正黑體" pitchFamily="34"/>
              <a:ea typeface="微軟正黑體" pitchFamily="34"/>
            </a:endParaRP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 Light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2000" b="0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請將本簡報檔名儲存為 附件三</a:t>
            </a:r>
            <a:r>
              <a:rPr lang="en-US" sz="2000" b="0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 (</a:t>
            </a:r>
            <a:r>
              <a:rPr lang="zh-TW" sz="2000" b="0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在職英語簡報</a:t>
            </a:r>
            <a:r>
              <a:rPr lang="en-US" sz="2000" b="0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)</a:t>
            </a:r>
            <a:r>
              <a:rPr lang="zh-TW" sz="2000" b="0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主要任務設計者全名</a:t>
            </a:r>
            <a:r>
              <a:rPr lang="en-US" sz="2000" b="0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_</a:t>
            </a:r>
            <a:r>
              <a:rPr lang="zh-TW" sz="2000" b="0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課程名稱如：王恆亮</a:t>
            </a:r>
            <a:r>
              <a:rPr lang="en-US" sz="2000" b="0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_</a:t>
            </a:r>
            <a:r>
              <a:rPr lang="zh-TW" sz="2000" b="0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無家</a:t>
            </a:r>
            <a:r>
              <a:rPr lang="en-US" sz="2000" b="0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5</a:t>
            </a:r>
            <a:r>
              <a:rPr lang="zh-TW" sz="2000" b="0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年，我家</a:t>
            </a:r>
            <a:r>
              <a:rPr lang="en-US" sz="2000" b="0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5</a:t>
            </a:r>
            <a:r>
              <a:rPr lang="zh-TW" sz="2000" b="0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年</a:t>
            </a:r>
            <a:endParaRPr lang="en-US" sz="2000" b="0" i="0" u="none" strike="noStrike" kern="1200" cap="none" spc="0" baseline="0">
              <a:solidFill>
                <a:srgbClr val="000000"/>
              </a:solidFill>
              <a:uFillTx/>
              <a:latin typeface="微軟正黑體" pitchFamily="34"/>
              <a:ea typeface="微軟正黑體" pitchFamily="34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92</Words>
  <Application>Microsoft Office PowerPoint</Application>
  <PresentationFormat>寬螢幕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21</cp:revision>
  <dcterms:created xsi:type="dcterms:W3CDTF">2022-05-05T14:14:14Z</dcterms:created>
  <dcterms:modified xsi:type="dcterms:W3CDTF">2022-07-20T02:48:26Z</dcterms:modified>
</cp:coreProperties>
</file>